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E2312-98F5-48D6-B80C-46D1548AE4E5}" type="datetimeFigureOut">
              <a:rPr lang="es-MX" smtClean="0"/>
              <a:t>29/10/2015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8B56C-6AC1-437B-A32C-6571C659A97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1284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8B56C-6AC1-437B-A32C-6571C659A975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7701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8D24C-EEAF-4EB7-9A57-EDE32C86F350}" type="datetimeFigureOut">
              <a:rPr lang="es-MX"/>
              <a:pPr>
                <a:defRPr/>
              </a:pPr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66602-4E80-4D0D-A0F1-A46FD3D0F17B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4930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1A3FB-3546-4A0B-983E-92F881C1E29B}" type="datetimeFigureOut">
              <a:rPr lang="es-MX"/>
              <a:pPr>
                <a:defRPr/>
              </a:pPr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4FD6-D257-4637-981C-B8D3C6EC89A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762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F70A1-A3CB-44D8-B7A1-368BE327C4E5}" type="datetimeFigureOut">
              <a:rPr lang="es-MX"/>
              <a:pPr>
                <a:defRPr/>
              </a:pPr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7045E-5699-4179-89D8-D09D44A8869B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7163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2AAF5-7B9A-4B16-9517-CD8DF71483C5}" type="datetimeFigureOut">
              <a:rPr lang="es-MX"/>
              <a:pPr>
                <a:defRPr/>
              </a:pPr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A88D2-56D7-459A-AACA-1AA18333290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5589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394AD-B15F-408D-8F72-E37A42E7AB18}" type="datetimeFigureOut">
              <a:rPr lang="es-MX"/>
              <a:pPr>
                <a:defRPr/>
              </a:pPr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F3031-A6CA-4891-9FD9-E988FE78DEB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2182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28443-A34D-4A42-80D4-195E64AF6FCD}" type="datetimeFigureOut">
              <a:rPr lang="es-MX"/>
              <a:pPr>
                <a:defRPr/>
              </a:pPr>
              <a:t>29/10/2015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6B6CF-5088-4E9D-B247-45BE13BE019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038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1DAE6-736A-4808-BB76-5AFFF18E360A}" type="datetimeFigureOut">
              <a:rPr lang="es-MX"/>
              <a:pPr>
                <a:defRPr/>
              </a:pPr>
              <a:t>29/10/2015</a:t>
            </a:fld>
            <a:endParaRPr lang="es-MX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5D52F-E810-430C-A84A-B13E6830F0C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2270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E1A28-F309-45C4-A176-847A3D47F51E}" type="datetimeFigureOut">
              <a:rPr lang="es-MX"/>
              <a:pPr>
                <a:defRPr/>
              </a:pPr>
              <a:t>29/10/2015</a:t>
            </a:fld>
            <a:endParaRPr lang="es-MX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2491F-94CA-4B0C-AFD7-B07F8DF3F02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1350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CDFB3-6534-457A-B3A8-CBE47EFBBCFA}" type="datetimeFigureOut">
              <a:rPr lang="es-MX"/>
              <a:pPr>
                <a:defRPr/>
              </a:pPr>
              <a:t>29/10/2015</a:t>
            </a:fld>
            <a:endParaRPr lang="es-MX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15D46-BB7A-44B6-9CEE-0BD5505D6B5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5955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C0E85-B85F-4B0B-9D16-15A6CEC914B8}" type="datetimeFigureOut">
              <a:rPr lang="es-MX"/>
              <a:pPr>
                <a:defRPr/>
              </a:pPr>
              <a:t>29/10/2015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2ACFE-63C3-4A02-A3C4-2B5D5F2A0CB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7765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5713C-D9AC-431C-99FD-CC41AE86A2DE}" type="datetimeFigureOut">
              <a:rPr lang="es-MX"/>
              <a:pPr>
                <a:defRPr/>
              </a:pPr>
              <a:t>29/10/2015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CD3AC-E74C-4DFB-99AF-2BB837A84EE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3147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MX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B407F71-5159-4100-B350-2D301D8EC45B}" type="datetimeFigureOut">
              <a:rPr lang="es-MX"/>
              <a:pPr>
                <a:defRPr/>
              </a:pPr>
              <a:t>29/10/2015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BB7EF2-45C4-482B-B611-CC78E4709D8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6322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6 Imagen" descr="LOGO 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75" t="22000" r="34137" b="26320"/>
          <a:stretch>
            <a:fillRect/>
          </a:stretch>
        </p:blipFill>
        <p:spPr bwMode="auto">
          <a:xfrm>
            <a:off x="8243888" y="404813"/>
            <a:ext cx="677862" cy="88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2" descr="Logo UAE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60350"/>
            <a:ext cx="116363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5 CuadroTexto"/>
          <p:cNvSpPr txBox="1">
            <a:spLocks noChangeArrowheads="1"/>
          </p:cNvSpPr>
          <p:nvPr/>
        </p:nvSpPr>
        <p:spPr bwMode="auto">
          <a:xfrm>
            <a:off x="1476375" y="549275"/>
            <a:ext cx="6624638" cy="118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2400" b="1">
                <a:solidFill>
                  <a:srgbClr val="000000"/>
                </a:solidFill>
                <a:latin typeface="Arial" charset="0"/>
                <a:cs typeface="Arial" charset="0"/>
              </a:rPr>
              <a:t>UNIVERSIDAD AUTÓNOMA DEL ESTADO DE HIDALGO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2300">
                <a:solidFill>
                  <a:srgbClr val="000000"/>
                </a:solidFill>
                <a:latin typeface="Arial" charset="0"/>
                <a:cs typeface="Arial" charset="0"/>
              </a:rPr>
              <a:t>ESCUELA SUPERIOR DE ZIMAPÁN</a:t>
            </a:r>
          </a:p>
        </p:txBody>
      </p:sp>
      <p:sp>
        <p:nvSpPr>
          <p:cNvPr id="2053" name="6 CuadroTexto"/>
          <p:cNvSpPr txBox="1">
            <a:spLocks noChangeArrowheads="1"/>
          </p:cNvSpPr>
          <p:nvPr/>
        </p:nvSpPr>
        <p:spPr bwMode="auto">
          <a:xfrm>
            <a:off x="1979613" y="2565400"/>
            <a:ext cx="5400675" cy="318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2800" b="1" dirty="0">
                <a:solidFill>
                  <a:srgbClr val="000000"/>
                </a:solidFill>
                <a:latin typeface="Arial" charset="0"/>
                <a:cs typeface="Arial" charset="0"/>
              </a:rPr>
              <a:t>Licenciatura en Derecho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MX" sz="28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" sz="2800" b="1" dirty="0">
                <a:solidFill>
                  <a:srgbClr val="000000"/>
                </a:solidFill>
                <a:latin typeface="Arial" charset="0"/>
                <a:cs typeface="Arial" charset="0"/>
              </a:rPr>
              <a:t>Tema: </a:t>
            </a:r>
            <a:r>
              <a:rPr lang="es-MX" sz="28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El Patrimonio y sus elementos </a:t>
            </a:r>
            <a:endParaRPr lang="es-MX" sz="28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MX" sz="20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2300" b="1" dirty="0">
                <a:solidFill>
                  <a:srgbClr val="000000"/>
                </a:solidFill>
                <a:latin typeface="Arial" charset="0"/>
                <a:cs typeface="Arial" charset="0"/>
              </a:rPr>
              <a:t>Lic. Sonia Reynoso  Trejo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MX" sz="2300" b="1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2300" b="1" dirty="0">
                <a:solidFill>
                  <a:srgbClr val="000000"/>
                </a:solidFill>
                <a:latin typeface="Arial" charset="0"/>
                <a:cs typeface="Arial" charset="0"/>
              </a:rPr>
              <a:t>Julio – Diciembre 2015</a:t>
            </a:r>
          </a:p>
        </p:txBody>
      </p:sp>
    </p:spTree>
    <p:extLst>
      <p:ext uri="{BB962C8B-B14F-4D97-AF65-F5344CB8AC3E}">
        <p14:creationId xmlns:p14="http://schemas.microsoft.com/office/powerpoint/2010/main" val="263709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6 Imagen" descr="LOGO JP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75" t="22000" r="34137" b="26320"/>
          <a:stretch>
            <a:fillRect/>
          </a:stretch>
        </p:blipFill>
        <p:spPr bwMode="auto">
          <a:xfrm>
            <a:off x="8467725" y="73025"/>
            <a:ext cx="676275" cy="29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2" descr="Logo UAE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-34925"/>
            <a:ext cx="1163637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5 CuadroTexto"/>
          <p:cNvSpPr txBox="1">
            <a:spLocks noChangeArrowheads="1"/>
          </p:cNvSpPr>
          <p:nvPr/>
        </p:nvSpPr>
        <p:spPr bwMode="auto">
          <a:xfrm>
            <a:off x="1476375" y="107950"/>
            <a:ext cx="66246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1400" b="1">
                <a:solidFill>
                  <a:srgbClr val="000000"/>
                </a:solidFill>
                <a:latin typeface="Arial" charset="0"/>
                <a:cs typeface="Arial" charset="0"/>
              </a:rPr>
              <a:t>UNIVERSIDAD AUTÓNOMA DEL ESTADO DE HIDALGO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MX" sz="1400">
                <a:solidFill>
                  <a:srgbClr val="000000"/>
                </a:solidFill>
                <a:latin typeface="Arial" charset="0"/>
                <a:cs typeface="Arial" charset="0"/>
              </a:rPr>
              <a:t>ESCUELA SUPERIOR DE ZIMAPÁN</a:t>
            </a:r>
          </a:p>
        </p:txBody>
      </p:sp>
      <p:sp>
        <p:nvSpPr>
          <p:cNvPr id="2" name="AutoShape 2" descr="Haga clic en Opciones"/>
          <p:cNvSpPr>
            <a:spLocks noChangeAspect="1" noChangeArrowheads="1"/>
          </p:cNvSpPr>
          <p:nvPr/>
        </p:nvSpPr>
        <p:spPr bwMode="auto">
          <a:xfrm>
            <a:off x="0" y="-723900"/>
            <a:ext cx="175260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3" name="AutoShape 4" descr="Haga clic en Opciones"/>
          <p:cNvSpPr>
            <a:spLocks noChangeAspect="1" noChangeArrowheads="1"/>
          </p:cNvSpPr>
          <p:nvPr/>
        </p:nvSpPr>
        <p:spPr bwMode="auto">
          <a:xfrm>
            <a:off x="152400" y="-571500"/>
            <a:ext cx="175260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>
              <a:solidFill>
                <a:prstClr val="black"/>
              </a:solidFill>
            </a:endParaRPr>
          </a:p>
        </p:txBody>
      </p:sp>
      <p:pic>
        <p:nvPicPr>
          <p:cNvPr id="1027" name="Picture 3" descr="C:\Users\Usuario\Downloads\PRATIMONI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42975"/>
            <a:ext cx="9144000" cy="5915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572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40</Words>
  <Application>Microsoft Office PowerPoint</Application>
  <PresentationFormat>Presentación en pantalla (4:3)</PresentationFormat>
  <Paragraphs>12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1_Tema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</cp:revision>
  <dcterms:created xsi:type="dcterms:W3CDTF">2015-10-30T04:40:01Z</dcterms:created>
  <dcterms:modified xsi:type="dcterms:W3CDTF">2015-10-30T04:48:17Z</dcterms:modified>
</cp:coreProperties>
</file>